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2658" y="-10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BC64E1-E2AB-4E8F-8D58-24B6A8386822}" type="datetimeFigureOut">
              <a:rPr lang="en-US" smtClean="0"/>
              <a:pPr/>
              <a:t>5/6/2013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4918D6-A17F-40B2-B538-010EE92434E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BC64E1-E2AB-4E8F-8D58-24B6A8386822}" type="datetimeFigureOut">
              <a:rPr lang="en-US" smtClean="0"/>
              <a:pPr/>
              <a:t>5/6/2013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4918D6-A17F-40B2-B538-010EE92434E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BC64E1-E2AB-4E8F-8D58-24B6A8386822}" type="datetimeFigureOut">
              <a:rPr lang="en-US" smtClean="0"/>
              <a:pPr/>
              <a:t>5/6/2013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4918D6-A17F-40B2-B538-010EE92434E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BC64E1-E2AB-4E8F-8D58-24B6A8386822}" type="datetimeFigureOut">
              <a:rPr lang="en-US" smtClean="0"/>
              <a:pPr/>
              <a:t>5/6/2013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4918D6-A17F-40B2-B538-010EE92434E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BC64E1-E2AB-4E8F-8D58-24B6A8386822}" type="datetimeFigureOut">
              <a:rPr lang="en-US" smtClean="0"/>
              <a:pPr/>
              <a:t>5/6/2013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4918D6-A17F-40B2-B538-010EE92434E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BC64E1-E2AB-4E8F-8D58-24B6A8386822}" type="datetimeFigureOut">
              <a:rPr lang="en-US" smtClean="0"/>
              <a:pPr/>
              <a:t>5/6/2013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4918D6-A17F-40B2-B538-010EE92434E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BC64E1-E2AB-4E8F-8D58-24B6A8386822}" type="datetimeFigureOut">
              <a:rPr lang="en-US" smtClean="0"/>
              <a:pPr/>
              <a:t>5/6/2013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4918D6-A17F-40B2-B538-010EE92434E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BC64E1-E2AB-4E8F-8D58-24B6A8386822}" type="datetimeFigureOut">
              <a:rPr lang="en-US" smtClean="0"/>
              <a:pPr/>
              <a:t>5/6/2013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4918D6-A17F-40B2-B538-010EE92434E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BC64E1-E2AB-4E8F-8D58-24B6A8386822}" type="datetimeFigureOut">
              <a:rPr lang="en-US" smtClean="0"/>
              <a:pPr/>
              <a:t>5/6/2013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4918D6-A17F-40B2-B538-010EE92434E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BC64E1-E2AB-4E8F-8D58-24B6A8386822}" type="datetimeFigureOut">
              <a:rPr lang="en-US" smtClean="0"/>
              <a:pPr/>
              <a:t>5/6/2013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4918D6-A17F-40B2-B538-010EE92434E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BC64E1-E2AB-4E8F-8D58-24B6A8386822}" type="datetimeFigureOut">
              <a:rPr lang="en-US" smtClean="0"/>
              <a:pPr/>
              <a:t>5/6/2013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4918D6-A17F-40B2-B538-010EE92434E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4BC64E1-E2AB-4E8F-8D58-24B6A8386822}" type="datetimeFigureOut">
              <a:rPr lang="en-US" smtClean="0"/>
              <a:pPr/>
              <a:t>5/6/2013</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A4918D6-A17F-40B2-B538-010EE92434E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clker.com/cliparts/b/8/6/m/o/8/swimmer-white-md.png"/>
          <p:cNvPicPr>
            <a:picLocks noChangeAspect="1" noChangeArrowheads="1"/>
          </p:cNvPicPr>
          <p:nvPr/>
        </p:nvPicPr>
        <p:blipFill>
          <a:blip r:embed="rId2" cstate="print"/>
          <a:srcRect l="8916" t="20805" r="7864" b="13808"/>
          <a:stretch>
            <a:fillRect/>
          </a:stretch>
        </p:blipFill>
        <p:spPr bwMode="auto">
          <a:xfrm>
            <a:off x="304800" y="0"/>
            <a:ext cx="1371600" cy="1077685"/>
          </a:xfrm>
          <a:prstGeom prst="rect">
            <a:avLst/>
          </a:prstGeom>
          <a:noFill/>
        </p:spPr>
      </p:pic>
      <p:sp>
        <p:nvSpPr>
          <p:cNvPr id="5" name="Rectangle 4"/>
          <p:cNvSpPr/>
          <p:nvPr/>
        </p:nvSpPr>
        <p:spPr>
          <a:xfrm>
            <a:off x="2057400" y="0"/>
            <a:ext cx="4096699" cy="830997"/>
          </a:xfrm>
          <a:prstGeom prst="rect">
            <a:avLst/>
          </a:prstGeom>
          <a:noFill/>
        </p:spPr>
        <p:txBody>
          <a:bodyPr wrap="none" lIns="91440" tIns="45720" rIns="91440" bIns="45720">
            <a:spAutoFit/>
          </a:bodyPr>
          <a:lstStyle/>
          <a:p>
            <a:pPr algn="ctr"/>
            <a:r>
              <a:rPr lang="en-US" sz="48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Flanagan Flyers</a:t>
            </a:r>
            <a:endParaRPr lang="en-US" sz="48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6" name="TextBox 5"/>
          <p:cNvSpPr txBox="1"/>
          <p:nvPr/>
        </p:nvSpPr>
        <p:spPr>
          <a:xfrm>
            <a:off x="2590800" y="685800"/>
            <a:ext cx="2880019" cy="369332"/>
          </a:xfrm>
          <a:prstGeom prst="rect">
            <a:avLst/>
          </a:prstGeom>
          <a:noFill/>
        </p:spPr>
        <p:txBody>
          <a:bodyPr wrap="none" rtlCol="0">
            <a:spAutoFit/>
          </a:bodyPr>
          <a:lstStyle/>
          <a:p>
            <a:r>
              <a:rPr lang="en-US" dirty="0" smtClean="0">
                <a:latin typeface="36 days ago BRK" pitchFamily="2" charset="0"/>
              </a:rPr>
              <a:t>Swim Team Contact Information</a:t>
            </a:r>
            <a:endParaRPr lang="en-US" dirty="0">
              <a:latin typeface="36 days ago BRK" pitchFamily="2" charset="0"/>
            </a:endParaRPr>
          </a:p>
        </p:txBody>
      </p:sp>
      <p:sp>
        <p:nvSpPr>
          <p:cNvPr id="7" name="TextBox 6"/>
          <p:cNvSpPr txBox="1"/>
          <p:nvPr/>
        </p:nvSpPr>
        <p:spPr>
          <a:xfrm>
            <a:off x="0" y="990600"/>
            <a:ext cx="6830909" cy="8217634"/>
          </a:xfrm>
          <a:prstGeom prst="rect">
            <a:avLst/>
          </a:prstGeom>
          <a:ln>
            <a:noFill/>
          </a:ln>
        </p:spPr>
        <p:style>
          <a:lnRef idx="2">
            <a:schemeClr val="accent3"/>
          </a:lnRef>
          <a:fillRef idx="1">
            <a:schemeClr val="lt1"/>
          </a:fillRef>
          <a:effectRef idx="0">
            <a:schemeClr val="accent3"/>
          </a:effectRef>
          <a:fontRef idx="minor">
            <a:schemeClr val="dk1"/>
          </a:fontRef>
        </p:style>
        <p:txBody>
          <a:bodyPr wrap="square" rtlCol="0">
            <a:spAutoFit/>
          </a:bodyPr>
          <a:lstStyle/>
          <a:p>
            <a:endParaRPr lang="en-US" dirty="0" smtClean="0"/>
          </a:p>
          <a:p>
            <a:r>
              <a:rPr lang="en-US" dirty="0" smtClean="0"/>
              <a:t>*Age as of June 1</a:t>
            </a:r>
            <a:r>
              <a:rPr lang="en-US" baseline="30000" dirty="0" smtClean="0"/>
              <a:t>st</a:t>
            </a:r>
          </a:p>
          <a:p>
            <a:endParaRPr lang="en-US" b="1" dirty="0" smtClean="0"/>
          </a:p>
          <a:p>
            <a:r>
              <a:rPr lang="en-US" b="1" dirty="0" smtClean="0"/>
              <a:t>Swimmer </a:t>
            </a:r>
            <a:r>
              <a:rPr lang="en-US" b="1" dirty="0" smtClean="0"/>
              <a:t>#1</a:t>
            </a:r>
          </a:p>
          <a:p>
            <a:r>
              <a:rPr lang="en-US" sz="1600" dirty="0" smtClean="0"/>
              <a:t>Name</a:t>
            </a:r>
            <a:r>
              <a:rPr lang="en-US" sz="1600" dirty="0" smtClean="0"/>
              <a:t>:___________________________  </a:t>
            </a:r>
            <a:r>
              <a:rPr lang="en-US" sz="1600" dirty="0" smtClean="0"/>
              <a:t>Birthday: ___/___/_____  Age:____</a:t>
            </a:r>
          </a:p>
          <a:p>
            <a:r>
              <a:rPr lang="en-US" sz="1600" dirty="0" smtClean="0"/>
              <a:t>Asthma: Y __ N __  Allergies</a:t>
            </a:r>
            <a:r>
              <a:rPr lang="en-US" sz="1600" dirty="0" smtClean="0"/>
              <a:t>:_______________________________________</a:t>
            </a:r>
            <a:endParaRPr lang="en-US" sz="1600" dirty="0" smtClean="0"/>
          </a:p>
          <a:p>
            <a:r>
              <a:rPr lang="en-US" sz="1600" dirty="0" smtClean="0"/>
              <a:t>Medications</a:t>
            </a:r>
            <a:r>
              <a:rPr lang="en-US" sz="1600" dirty="0" smtClean="0"/>
              <a:t>:____________________________________________________</a:t>
            </a:r>
            <a:endParaRPr lang="en-US" sz="1600" dirty="0" smtClean="0"/>
          </a:p>
          <a:p>
            <a:r>
              <a:rPr lang="en-US" sz="1600" dirty="0" smtClean="0"/>
              <a:t>Other important information we should know about (i.e. injuries):</a:t>
            </a:r>
          </a:p>
          <a:p>
            <a:r>
              <a:rPr lang="en-US" sz="1600" dirty="0" smtClean="0"/>
              <a:t>______________________________________________________________</a:t>
            </a:r>
            <a:endParaRPr lang="en-US" sz="1600" dirty="0" smtClean="0"/>
          </a:p>
          <a:p>
            <a:r>
              <a:rPr lang="en-US" b="1" dirty="0" smtClean="0"/>
              <a:t>Swimmer #2</a:t>
            </a:r>
          </a:p>
          <a:p>
            <a:r>
              <a:rPr lang="en-US" sz="1600" dirty="0" smtClean="0"/>
              <a:t>Name</a:t>
            </a:r>
            <a:r>
              <a:rPr lang="en-US" sz="1600" dirty="0" smtClean="0"/>
              <a:t>:___________________________  </a:t>
            </a:r>
            <a:r>
              <a:rPr lang="en-US" sz="1600" dirty="0" smtClean="0"/>
              <a:t>Birthday: ___/___/_____  Age:____</a:t>
            </a:r>
          </a:p>
          <a:p>
            <a:r>
              <a:rPr lang="en-US" sz="1600" dirty="0" smtClean="0"/>
              <a:t>Asthma: Y __ N __  Allergies</a:t>
            </a:r>
            <a:r>
              <a:rPr lang="en-US" sz="1600" dirty="0" smtClean="0"/>
              <a:t>:_______________________________________</a:t>
            </a:r>
            <a:endParaRPr lang="en-US" sz="1600" dirty="0" smtClean="0"/>
          </a:p>
          <a:p>
            <a:r>
              <a:rPr lang="en-US" sz="1600" dirty="0" smtClean="0"/>
              <a:t>Medications</a:t>
            </a:r>
            <a:r>
              <a:rPr lang="en-US" sz="1600" dirty="0" smtClean="0"/>
              <a:t>:____________________________________________________</a:t>
            </a:r>
            <a:endParaRPr lang="en-US" sz="1600" dirty="0" smtClean="0"/>
          </a:p>
          <a:p>
            <a:r>
              <a:rPr lang="en-US" sz="1600" dirty="0" smtClean="0"/>
              <a:t>Other important information we should know about (i.e. injuries):</a:t>
            </a:r>
          </a:p>
          <a:p>
            <a:r>
              <a:rPr lang="en-US" sz="1600" dirty="0" smtClean="0"/>
              <a:t>______________________________________________________________</a:t>
            </a:r>
            <a:endParaRPr lang="en-US" sz="1600" dirty="0" smtClean="0"/>
          </a:p>
          <a:p>
            <a:r>
              <a:rPr lang="en-US" b="1" dirty="0" smtClean="0"/>
              <a:t>Swimmer #3</a:t>
            </a:r>
          </a:p>
          <a:p>
            <a:r>
              <a:rPr lang="en-US" sz="1600" dirty="0" smtClean="0"/>
              <a:t>Name</a:t>
            </a:r>
            <a:r>
              <a:rPr lang="en-US" sz="1600" dirty="0" smtClean="0"/>
              <a:t>:___________________________  </a:t>
            </a:r>
            <a:r>
              <a:rPr lang="en-US" sz="1600" dirty="0" smtClean="0"/>
              <a:t>Birthday: ___/___/_____  Age:____</a:t>
            </a:r>
          </a:p>
          <a:p>
            <a:r>
              <a:rPr lang="en-US" sz="1600" dirty="0" smtClean="0"/>
              <a:t>Asthma: Y __ N __  Allergies</a:t>
            </a:r>
            <a:r>
              <a:rPr lang="en-US" sz="1600" dirty="0" smtClean="0"/>
              <a:t>:_______________________________________</a:t>
            </a:r>
            <a:endParaRPr lang="en-US" sz="1600" dirty="0" smtClean="0"/>
          </a:p>
          <a:p>
            <a:r>
              <a:rPr lang="en-US" sz="1600" dirty="0" smtClean="0"/>
              <a:t>Medications</a:t>
            </a:r>
            <a:r>
              <a:rPr lang="en-US" sz="1600" dirty="0" smtClean="0"/>
              <a:t>:____________________________________________________</a:t>
            </a:r>
            <a:endParaRPr lang="en-US" sz="1600" dirty="0" smtClean="0"/>
          </a:p>
          <a:p>
            <a:r>
              <a:rPr lang="en-US" sz="1600" dirty="0" smtClean="0"/>
              <a:t>Other important information we should know about (i.e. injuries):</a:t>
            </a:r>
          </a:p>
          <a:p>
            <a:r>
              <a:rPr lang="en-US" sz="1600" dirty="0" smtClean="0"/>
              <a:t>______________________________________________________________</a:t>
            </a:r>
            <a:endParaRPr lang="en-US" sz="1600" dirty="0" smtClean="0"/>
          </a:p>
          <a:p>
            <a:r>
              <a:rPr lang="en-US" b="1" dirty="0" smtClean="0"/>
              <a:t>Parent and/or Legal Guardian Information:</a:t>
            </a:r>
          </a:p>
          <a:p>
            <a:r>
              <a:rPr lang="en-US" sz="1600" b="1" dirty="0" smtClean="0"/>
              <a:t>#1)</a:t>
            </a:r>
            <a:r>
              <a:rPr lang="en-US" sz="1600" dirty="0" smtClean="0"/>
              <a:t>Name</a:t>
            </a:r>
            <a:r>
              <a:rPr lang="en-US" sz="1600" dirty="0" smtClean="0"/>
              <a:t>:___________________________  </a:t>
            </a:r>
            <a:r>
              <a:rPr lang="en-US" sz="1600" dirty="0" smtClean="0"/>
              <a:t>Relationship</a:t>
            </a:r>
            <a:r>
              <a:rPr lang="en-US" sz="1600" dirty="0" smtClean="0"/>
              <a:t>:________________</a:t>
            </a:r>
            <a:endParaRPr lang="en-US" sz="1600" dirty="0" smtClean="0"/>
          </a:p>
          <a:p>
            <a:r>
              <a:rPr lang="en-US" sz="1600" dirty="0" smtClean="0"/>
              <a:t>Address:________________________________  City</a:t>
            </a:r>
            <a:r>
              <a:rPr lang="en-US" sz="1600" dirty="0" smtClean="0"/>
              <a:t>:___________________</a:t>
            </a:r>
            <a:endParaRPr lang="en-US" sz="1600" dirty="0" smtClean="0"/>
          </a:p>
          <a:p>
            <a:r>
              <a:rPr lang="en-US" sz="1600" dirty="0" smtClean="0"/>
              <a:t>Email:_________________________  </a:t>
            </a:r>
            <a:endParaRPr lang="en-US" sz="1600" dirty="0" smtClean="0"/>
          </a:p>
          <a:p>
            <a:r>
              <a:rPr lang="en-US" sz="1600" b="1" dirty="0" smtClean="0"/>
              <a:t>	</a:t>
            </a:r>
            <a:r>
              <a:rPr lang="en-US" sz="1600" b="1" dirty="0" smtClean="0"/>
              <a:t>(</a:t>
            </a:r>
            <a:r>
              <a:rPr lang="en-US" sz="1600" b="1" dirty="0" smtClean="0">
                <a:solidFill>
                  <a:schemeClr val="tx1"/>
                </a:solidFill>
              </a:rPr>
              <a:t>All </a:t>
            </a:r>
            <a:r>
              <a:rPr lang="en-US" sz="1600" b="1" dirty="0" smtClean="0">
                <a:solidFill>
                  <a:schemeClr val="tx1"/>
                </a:solidFill>
              </a:rPr>
              <a:t>Swim Meet Information sent via Email)</a:t>
            </a:r>
          </a:p>
          <a:p>
            <a:r>
              <a:rPr lang="en-US" sz="1600" dirty="0" smtClean="0"/>
              <a:t>Home Phone</a:t>
            </a:r>
            <a:r>
              <a:rPr lang="en-US" sz="1600" dirty="0" smtClean="0"/>
              <a:t>:___________________  </a:t>
            </a:r>
            <a:r>
              <a:rPr lang="en-US" sz="1600" dirty="0" smtClean="0"/>
              <a:t>Work Phone: </a:t>
            </a:r>
            <a:r>
              <a:rPr lang="en-US" sz="1600" dirty="0" smtClean="0"/>
              <a:t>___________________</a:t>
            </a:r>
            <a:endParaRPr lang="en-US" sz="1600" dirty="0" smtClean="0"/>
          </a:p>
          <a:p>
            <a:r>
              <a:rPr lang="en-US" sz="1600" dirty="0" smtClean="0"/>
              <a:t>Cell Phone:____________________</a:t>
            </a:r>
          </a:p>
          <a:p>
            <a:r>
              <a:rPr lang="en-US" sz="1600" b="1" dirty="0" smtClean="0"/>
              <a:t>#2)</a:t>
            </a:r>
            <a:r>
              <a:rPr lang="en-US" sz="1600" dirty="0" smtClean="0"/>
              <a:t>Name</a:t>
            </a:r>
            <a:r>
              <a:rPr lang="en-US" sz="1600" dirty="0" smtClean="0"/>
              <a:t>:____________________________ </a:t>
            </a:r>
            <a:r>
              <a:rPr lang="en-US" sz="1600" smtClean="0"/>
              <a:t>Relationship</a:t>
            </a:r>
            <a:r>
              <a:rPr lang="en-US" sz="1600" smtClean="0"/>
              <a:t>:______________</a:t>
            </a:r>
            <a:endParaRPr lang="en-US" sz="1600" dirty="0" smtClean="0"/>
          </a:p>
          <a:p>
            <a:r>
              <a:rPr lang="en-US" sz="1600" dirty="0" smtClean="0"/>
              <a:t>Home Phone</a:t>
            </a:r>
            <a:r>
              <a:rPr lang="en-US" sz="1600" dirty="0" smtClean="0"/>
              <a:t>:____________________ </a:t>
            </a:r>
            <a:r>
              <a:rPr lang="en-US" sz="1600" dirty="0" smtClean="0"/>
              <a:t>Work Phone</a:t>
            </a:r>
            <a:r>
              <a:rPr lang="en-US" sz="1600" dirty="0" smtClean="0"/>
              <a:t>:___________________</a:t>
            </a:r>
            <a:endParaRPr lang="en-US" sz="1600" dirty="0" smtClean="0"/>
          </a:p>
          <a:p>
            <a:r>
              <a:rPr lang="en-US" sz="1600" dirty="0" smtClean="0"/>
              <a:t>Cell Phone:_____________________ </a:t>
            </a:r>
            <a:endParaRPr lang="en-US" sz="1600" dirty="0" smtClean="0"/>
          </a:p>
          <a:p>
            <a:pPr algn="ctr"/>
            <a:r>
              <a:rPr lang="en-US" b="1" dirty="0" smtClean="0"/>
              <a:t>Please Continue on Back Side</a:t>
            </a:r>
            <a:r>
              <a:rPr lang="en-US" b="1" dirty="0" smtClean="0"/>
              <a:t>                                                                                         </a:t>
            </a:r>
          </a:p>
        </p:txBody>
      </p:sp>
      <p:sp>
        <p:nvSpPr>
          <p:cNvPr id="10" name="Rectangle 9"/>
          <p:cNvSpPr/>
          <p:nvPr/>
        </p:nvSpPr>
        <p:spPr>
          <a:xfrm>
            <a:off x="3276600" y="1143000"/>
            <a:ext cx="3581400" cy="685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3276600" y="1143000"/>
            <a:ext cx="3581400" cy="646331"/>
          </a:xfrm>
          <a:prstGeom prst="rect">
            <a:avLst/>
          </a:prstGeom>
          <a:noFill/>
        </p:spPr>
        <p:txBody>
          <a:bodyPr wrap="square" rtlCol="0">
            <a:spAutoFit/>
          </a:bodyPr>
          <a:lstStyle/>
          <a:p>
            <a:pPr algn="ctr"/>
            <a:r>
              <a:rPr lang="en-US" sz="1200" dirty="0" smtClean="0"/>
              <a:t>Swim Team Fee  </a:t>
            </a:r>
            <a:r>
              <a:rPr lang="en-US" sz="1200" dirty="0" smtClean="0"/>
              <a:t>Paid ($30 Individual/ $50 Family)</a:t>
            </a:r>
            <a:endParaRPr lang="en-US" sz="1200" dirty="0" smtClean="0"/>
          </a:p>
          <a:p>
            <a:pPr algn="ctr"/>
            <a:r>
              <a:rPr lang="en-US" sz="1200" dirty="0" smtClean="0"/>
              <a:t>Cash________  Check # _________</a:t>
            </a:r>
          </a:p>
          <a:p>
            <a:pPr algn="ctr"/>
            <a:r>
              <a:rPr lang="en-US" sz="1200" dirty="0" smtClean="0"/>
              <a:t>Initials:_______________</a:t>
            </a:r>
            <a:endParaRPr lang="en-US" sz="1200" dirty="0"/>
          </a:p>
        </p:txBody>
      </p:sp>
      <p:sp>
        <p:nvSpPr>
          <p:cNvPr id="12" name="Rectangle 11"/>
          <p:cNvSpPr/>
          <p:nvPr/>
        </p:nvSpPr>
        <p:spPr>
          <a:xfrm>
            <a:off x="0" y="1295400"/>
            <a:ext cx="1981200" cy="3048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 y="0"/>
            <a:ext cx="6858000" cy="9325630"/>
          </a:xfrm>
          <a:prstGeom prst="rect">
            <a:avLst/>
          </a:prstGeom>
          <a:noFill/>
        </p:spPr>
        <p:txBody>
          <a:bodyPr wrap="square" rtlCol="0">
            <a:spAutoFit/>
          </a:bodyPr>
          <a:lstStyle/>
          <a:p>
            <a:r>
              <a:rPr lang="en-US" b="1" dirty="0" smtClean="0"/>
              <a:t>Emergency Contact:</a:t>
            </a:r>
          </a:p>
          <a:p>
            <a:r>
              <a:rPr lang="en-US" b="1" dirty="0" smtClean="0"/>
              <a:t>Contact #1:</a:t>
            </a:r>
          </a:p>
          <a:p>
            <a:r>
              <a:rPr lang="en-US" sz="1600" dirty="0" smtClean="0"/>
              <a:t>Name:____________________________ Relationship:_____________</a:t>
            </a:r>
          </a:p>
          <a:p>
            <a:r>
              <a:rPr lang="en-US" sz="1600" dirty="0" smtClean="0"/>
              <a:t>Home Phone:____________________  Work Phone:_______________</a:t>
            </a:r>
          </a:p>
          <a:p>
            <a:r>
              <a:rPr lang="en-US" sz="1600" dirty="0" smtClean="0"/>
              <a:t>Cell Phone:______________________</a:t>
            </a:r>
          </a:p>
          <a:p>
            <a:r>
              <a:rPr lang="en-US" b="1" dirty="0" smtClean="0"/>
              <a:t>Contact #2:</a:t>
            </a:r>
          </a:p>
          <a:p>
            <a:r>
              <a:rPr lang="en-US" sz="1600" dirty="0" smtClean="0"/>
              <a:t>Name:____________________________ Relationship:_____________</a:t>
            </a:r>
          </a:p>
          <a:p>
            <a:r>
              <a:rPr lang="en-US" sz="1600" dirty="0" smtClean="0"/>
              <a:t>Home Phone:____________________  Work Phone:_______________</a:t>
            </a:r>
          </a:p>
          <a:p>
            <a:r>
              <a:rPr lang="en-US" sz="1600" dirty="0" smtClean="0"/>
              <a:t>Cell Phone:______________________</a:t>
            </a:r>
          </a:p>
          <a:p>
            <a:endParaRPr lang="en-US" dirty="0"/>
          </a:p>
          <a:p>
            <a:r>
              <a:rPr lang="en-US" sz="1200" b="1" dirty="0" smtClean="0"/>
              <a:t>Notice of Risk:</a:t>
            </a:r>
            <a:r>
              <a:rPr lang="en-US" sz="1200" dirty="0" smtClean="0"/>
              <a:t>  I understand that participation in athletic activity is dangerous and my expose me to risk of </a:t>
            </a:r>
          </a:p>
          <a:p>
            <a:r>
              <a:rPr lang="en-US" sz="1200" dirty="0" smtClean="0"/>
              <a:t>serious bodily injury and possibly death.  These risks include, but are not limited to, the possibility of collisions with other participants, spectators and the public, vehicle accidents while traveling to and from such activities, and equipment failure.  I understand that no degree of care or caution can completely eliminate these risks.  </a:t>
            </a:r>
          </a:p>
          <a:p>
            <a:endParaRPr lang="en-US" sz="1200" b="1" dirty="0" smtClean="0"/>
          </a:p>
          <a:p>
            <a:r>
              <a:rPr lang="en-US" sz="1200" b="1" dirty="0" smtClean="0"/>
              <a:t>Assumption of Risk, Release of Liability, Requirement to Maintain Insurance:</a:t>
            </a:r>
            <a:r>
              <a:rPr lang="en-US" sz="1200" dirty="0" smtClean="0"/>
              <a:t>  I hereby freely and expressly assume and accept any and all risk of injury and/or death arising from my participation in any and all athletic activities I may undertake by or through FLANAGAN FLYERS SWIM TEAM, or while traveling to and from such activities, or from the use of any equipment provided or furnished to me by FLANAGAN FLYERS SWIM TEAM.  I hereby release FLANAGAN FLYERS SWIM TEAM from all liability, including, but not limited to, liability for negligence, failure to warn, product liability and warranty arising out of or in any way connected with my participation in athletic activities.  Furthermore, I promise and agree not to make any claim or commence any lawsuit against FLANAGAN FLYERS SWIM TEAM for injuries or damages arising from my participation in such activities or from the use of such equipment.  As to the use of any equipment provided or furnished to me by FLANAGAN FLYERS SWIM TEAM, I expressly disclaim any and all warranties connected with such equipment.  I have inspected and agree to accept such equipment “as is,” and agree that there are no warranties with respect to such equipment which extend beyond the face of this agreement. I also acknowledge that I am required to carry and maintain my own accident and health insurance sufficient to meet all costs and expenses which I might incur as a result of any injury I might sustain while participating in athletic activities, I acknowledge that I am presently covered by such health insurance.</a:t>
            </a:r>
          </a:p>
          <a:p>
            <a:endParaRPr lang="en-US" sz="1200" dirty="0"/>
          </a:p>
          <a:p>
            <a:r>
              <a:rPr lang="en-US" sz="1200" dirty="0" smtClean="0"/>
              <a:t>I have carefully read this agreement and fully understand its contents.  I am aware that this is a release of important legal rights and a disclaimer of important warranties, that I am signing this agreement in consideration of my participation in athletic activities, and that this agreement is an enforceable contract between myself and FLANAGAN FLYERS SWIM TEAM, which I sign freely and voluntarily.</a:t>
            </a:r>
          </a:p>
          <a:p>
            <a:endParaRPr lang="en-US" sz="1200" dirty="0"/>
          </a:p>
          <a:p>
            <a:r>
              <a:rPr lang="en-US" sz="1200" b="1" dirty="0" smtClean="0"/>
              <a:t>Signature of Parent or Guardian</a:t>
            </a:r>
            <a:r>
              <a:rPr lang="en-US" sz="1200" dirty="0" smtClean="0"/>
              <a:t>:   		</a:t>
            </a:r>
            <a:r>
              <a:rPr lang="en-US" sz="1200" b="1" dirty="0" smtClean="0"/>
              <a:t>Printed Name of Parent or Guardian:</a:t>
            </a:r>
          </a:p>
          <a:p>
            <a:endParaRPr lang="en-US" sz="1200" dirty="0" smtClean="0"/>
          </a:p>
          <a:p>
            <a:r>
              <a:rPr lang="en-US" sz="1200" dirty="0" smtClean="0"/>
              <a:t>______________________________		__________________________________ </a:t>
            </a:r>
          </a:p>
          <a:p>
            <a:endParaRPr lang="en-US" sz="1200" dirty="0"/>
          </a:p>
          <a:p>
            <a:r>
              <a:rPr lang="en-US" sz="1200" dirty="0" smtClean="0"/>
              <a:t>______________________________		__________________________________</a:t>
            </a:r>
          </a:p>
          <a:p>
            <a:endParaRPr lang="en-US" sz="1200" dirty="0"/>
          </a:p>
          <a:p>
            <a:r>
              <a:rPr lang="en-US" sz="1200" b="1" dirty="0" smtClean="0"/>
              <a:t>Date:</a:t>
            </a:r>
            <a:r>
              <a:rPr lang="en-US" sz="1200" dirty="0" smtClean="0"/>
              <a:t>________________________	  </a:t>
            </a:r>
          </a:p>
          <a:p>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618</Words>
  <Application>Microsoft Office PowerPoint</Application>
  <PresentationFormat>On-screen Show (4:3)</PresentationFormat>
  <Paragraphs>61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Barbara Tuftie</dc:creator>
  <cp:lastModifiedBy>Barbara Tuftie</cp:lastModifiedBy>
  <cp:revision>19</cp:revision>
  <dcterms:created xsi:type="dcterms:W3CDTF">2013-03-03T17:25:34Z</dcterms:created>
  <dcterms:modified xsi:type="dcterms:W3CDTF">2013-05-07T03:16:12Z</dcterms:modified>
</cp:coreProperties>
</file>